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71" r:id="rId5"/>
    <p:sldId id="267" r:id="rId6"/>
    <p:sldId id="261" r:id="rId7"/>
    <p:sldId id="268" r:id="rId8"/>
    <p:sldId id="284" r:id="rId9"/>
    <p:sldId id="262" r:id="rId10"/>
    <p:sldId id="272" r:id="rId11"/>
    <p:sldId id="263" r:id="rId12"/>
    <p:sldId id="264" r:id="rId13"/>
    <p:sldId id="265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EFF29"/>
    <a:srgbClr val="FF2549"/>
    <a:srgbClr val="007033"/>
    <a:srgbClr val="C33A1F"/>
    <a:srgbClr val="003635"/>
    <a:srgbClr val="D6370C"/>
    <a:srgbClr val="1D3A00"/>
    <a:srgbClr val="FF856D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 snapToGrid="0">
      <p:cViewPr>
        <p:scale>
          <a:sx n="79" d="100"/>
          <a:sy n="79" d="100"/>
        </p:scale>
        <p:origin x="-788" y="-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93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06A3-6226-44EC-95CE-4A66115C87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4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529" y="2949676"/>
            <a:ext cx="7388941" cy="124624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529" y="4195917"/>
            <a:ext cx="7382308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106129"/>
            <a:ext cx="8246070" cy="367234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228" y="318046"/>
            <a:ext cx="626173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5" y="1069258"/>
            <a:ext cx="6282815" cy="36192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95" y="22002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5965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3204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5965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3204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b-tidar.co.id/webmai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229" y="3145844"/>
            <a:ext cx="7027605" cy="1334728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PT. MAHAKARYA ASTRA BUANA</a:t>
            </a:r>
            <a:endParaRPr lang="en-US" sz="3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1"/>
          <a:stretch/>
        </p:blipFill>
        <p:spPr>
          <a:xfrm>
            <a:off x="243807" y="4195118"/>
            <a:ext cx="1092882" cy="729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99" y="3934169"/>
            <a:ext cx="1967555" cy="12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IZIN LOKASI PERUSAHAAN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1106488"/>
            <a:ext cx="3124200" cy="3671887"/>
          </a:xfrm>
        </p:spPr>
      </p:pic>
    </p:spTree>
    <p:extLst>
      <p:ext uri="{BB962C8B-B14F-4D97-AF65-F5344CB8AC3E}">
        <p14:creationId xmlns:p14="http://schemas.microsoft.com/office/powerpoint/2010/main" val="37365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NIB KAWASAN INDUSTRI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9" y="1077687"/>
            <a:ext cx="2353547" cy="33310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07" y="1066801"/>
            <a:ext cx="2345855" cy="33201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64" y="1070869"/>
            <a:ext cx="2342027" cy="33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PKKPR KAWASAN INDUSTRI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9" y="1079977"/>
            <a:ext cx="2353547" cy="332644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07" y="1069084"/>
            <a:ext cx="2345855" cy="33155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64" y="1073148"/>
            <a:ext cx="2342027" cy="33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PERTIMBANGAN TEKNIS PERTANAHAN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2" y="1079977"/>
            <a:ext cx="2284160" cy="332644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48" y="1069084"/>
            <a:ext cx="2250572" cy="33155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15" y="1073148"/>
            <a:ext cx="2254924" cy="33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4" y="3985532"/>
            <a:ext cx="67818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STRUKTUR ORGANISASI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350"/>
            <a:ext cx="7543800" cy="3486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52800" y="40005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DEWAN KOMISARIS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52800" y="102870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DIREKTUR UTAMA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0200" y="257175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KEUANGAN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0600" y="257175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OPS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105400" y="171450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SEKRETARIS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38401" y="3543300"/>
            <a:ext cx="21717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KEPALA KORDIANASI LAPANGAN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04800" y="3543300"/>
            <a:ext cx="16764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TENAGA AHLI</a:t>
            </a:r>
            <a:endParaRPr lang="en-US" sz="1700" dirty="0"/>
          </a:p>
        </p:txBody>
      </p:sp>
      <p:cxnSp>
        <p:nvCxnSpPr>
          <p:cNvPr id="45" name="Straight Connector 44"/>
          <p:cNvCxnSpPr>
            <a:stCxn id="8" idx="2"/>
            <a:endCxn id="18" idx="0"/>
          </p:cNvCxnSpPr>
          <p:nvPr/>
        </p:nvCxnSpPr>
        <p:spPr>
          <a:xfrm>
            <a:off x="4533900" y="857250"/>
            <a:ext cx="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33900" y="142875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81500" y="2800350"/>
            <a:ext cx="1314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352801" y="2800350"/>
            <a:ext cx="1257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533900" y="1943100"/>
            <a:ext cx="57150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4876801" y="3543300"/>
            <a:ext cx="16383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ADMINISTRASI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858000" y="3543300"/>
            <a:ext cx="16002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AKUNTANSI</a:t>
            </a:r>
            <a:endParaRPr lang="en-US" sz="1500" dirty="0"/>
          </a:p>
        </p:txBody>
      </p:sp>
      <p:cxnSp>
        <p:nvCxnSpPr>
          <p:cNvPr id="79" name="Straight Connector 78"/>
          <p:cNvCxnSpPr>
            <a:stCxn id="19" idx="2"/>
            <a:endCxn id="76" idx="0"/>
          </p:cNvCxnSpPr>
          <p:nvPr/>
        </p:nvCxnSpPr>
        <p:spPr>
          <a:xfrm>
            <a:off x="6591300" y="3028950"/>
            <a:ext cx="106680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9" idx="2"/>
            <a:endCxn id="75" idx="0"/>
          </p:cNvCxnSpPr>
          <p:nvPr/>
        </p:nvCxnSpPr>
        <p:spPr>
          <a:xfrm flipH="1">
            <a:off x="5695950" y="3028950"/>
            <a:ext cx="89535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3" idx="2"/>
            <a:endCxn id="34" idx="0"/>
          </p:cNvCxnSpPr>
          <p:nvPr/>
        </p:nvCxnSpPr>
        <p:spPr>
          <a:xfrm>
            <a:off x="2171701" y="3028950"/>
            <a:ext cx="135255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3" idx="2"/>
            <a:endCxn id="40" idx="0"/>
          </p:cNvCxnSpPr>
          <p:nvPr/>
        </p:nvCxnSpPr>
        <p:spPr>
          <a:xfrm flipH="1">
            <a:off x="1143001" y="3028950"/>
            <a:ext cx="102870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PERUSAHAAN YANG TELAH BEKERJASAMA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14841"/>
              </p:ext>
            </p:extLst>
          </p:nvPr>
        </p:nvGraphicFramePr>
        <p:xfrm>
          <a:off x="1715440" y="1106488"/>
          <a:ext cx="54800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993"/>
                <a:gridCol w="47570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NAMA PERUSAHAAN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ELECTRONIC</a:t>
                      </a:r>
                      <a:r>
                        <a:rPr lang="en-GB" baseline="0" dirty="0" smtClean="0"/>
                        <a:t> TECHNOLOGY INDOPLAS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SUNGCHANG</a:t>
                      </a:r>
                      <a:r>
                        <a:rPr lang="en-GB" baseline="0" dirty="0" smtClean="0"/>
                        <a:t> INDAH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FIRDAUS</a:t>
                      </a:r>
                      <a:r>
                        <a:rPr lang="en-GB" baseline="0" dirty="0" smtClean="0"/>
                        <a:t> JAYA INDONESIA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ANEW PLASTIC</a:t>
                      </a:r>
                      <a:r>
                        <a:rPr lang="en-GB" baseline="0" dirty="0" smtClean="0"/>
                        <a:t> JAYA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GRANTEC JAYA INDONESIA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ARKA</a:t>
                      </a:r>
                      <a:r>
                        <a:rPr lang="en-GB" baseline="0" dirty="0" smtClean="0"/>
                        <a:t> FOOTWEAR INDONESIA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 KORYO INDONESIA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PT.</a:t>
                      </a:r>
                      <a:r>
                        <a:rPr lang="en-GB" baseline="0" dirty="0" smtClean="0"/>
                        <a:t> KORYO TIMUR INDUSTRY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HENDRY BEE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90" y="350951"/>
            <a:ext cx="8259098" cy="763526"/>
          </a:xfrm>
        </p:spPr>
        <p:txBody>
          <a:bodyPr/>
          <a:lstStyle/>
          <a:p>
            <a:pPr algn="ctr"/>
            <a:r>
              <a:rPr lang="en-GB" b="1" dirty="0" smtClean="0"/>
              <a:t>AKTA PERJANJIAN KERJASAMA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1" y="1095602"/>
            <a:ext cx="2454600" cy="3671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15" y="1114477"/>
            <a:ext cx="2536248" cy="363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34" y="1114477"/>
            <a:ext cx="2362472" cy="36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    PT. ELECTRONIC TECHNOLOGY INDOPLAS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PT. Electronic Technology </a:t>
            </a:r>
            <a:r>
              <a:rPr lang="en-US" dirty="0" err="1"/>
              <a:t>Indoplas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spare part </a:t>
            </a:r>
            <a:r>
              <a:rPr lang="en-US" dirty="0" err="1"/>
              <a:t>kulkas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otomotif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</a:t>
            </a:r>
            <a:r>
              <a:rPr lang="en-US" dirty="0" err="1"/>
              <a:t>Harsono</a:t>
            </a:r>
            <a:r>
              <a:rPr lang="en-US" dirty="0"/>
              <a:t> SH </a:t>
            </a:r>
            <a:r>
              <a:rPr lang="en-US" dirty="0" err="1"/>
              <a:t>nomor</a:t>
            </a:r>
            <a:r>
              <a:rPr lang="en-US" dirty="0"/>
              <a:t> 01 </a:t>
            </a:r>
            <a:r>
              <a:rPr lang="en-US" dirty="0" err="1"/>
              <a:t>tanggal</a:t>
            </a:r>
            <a:r>
              <a:rPr lang="en-US" dirty="0"/>
              <a:t> 1 </a:t>
            </a:r>
            <a:r>
              <a:rPr lang="en-US" dirty="0" err="1"/>
              <a:t>Juli</a:t>
            </a:r>
            <a:r>
              <a:rPr lang="en-US" dirty="0"/>
              <a:t> 2004.</a:t>
            </a:r>
          </a:p>
          <a:p>
            <a:pPr algn="just"/>
            <a:r>
              <a:rPr lang="en-US" dirty="0"/>
              <a:t>S</a:t>
            </a:r>
            <a:r>
              <a:rPr lang="id-ID" dirty="0"/>
              <a:t>emua </a:t>
            </a:r>
            <a:r>
              <a:rPr lang="en-US" dirty="0"/>
              <a:t>proses </a:t>
            </a:r>
            <a:r>
              <a:rPr lang="en-US" dirty="0" err="1"/>
              <a:t>perizinan</a:t>
            </a:r>
            <a:r>
              <a:rPr lang="en-US" dirty="0"/>
              <a:t> PT.</a:t>
            </a:r>
            <a:r>
              <a:rPr lang="id-ID" dirty="0"/>
              <a:t> </a:t>
            </a:r>
            <a:r>
              <a:rPr lang="en-US" dirty="0"/>
              <a:t>Electronic Technology </a:t>
            </a:r>
            <a:r>
              <a:rPr lang="en-US" dirty="0" err="1"/>
              <a:t>Indoplas</a:t>
            </a:r>
            <a:r>
              <a:rPr lang="en-US" dirty="0"/>
              <a:t> </a:t>
            </a:r>
            <a:r>
              <a:rPr lang="id-ID" dirty="0"/>
              <a:t> </a:t>
            </a:r>
            <a:r>
              <a:rPr lang="en-US" dirty="0" err="1"/>
              <a:t>telah</a:t>
            </a:r>
            <a:r>
              <a:rPr lang="en-US" dirty="0"/>
              <a:t> di</a:t>
            </a:r>
            <a:r>
              <a:rPr lang="id-ID" dirty="0"/>
              <a:t>selesaikan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/>
              <a:t>Buana</a:t>
            </a:r>
            <a:r>
              <a:rPr lang="id-ID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 descr="C:\Users\ASUS\Downloads\WhatsApp Image 2021-01-22 at 11.42.49 AM (4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3" t="16562" r="15556" b="66875"/>
          <a:stretch/>
        </p:blipFill>
        <p:spPr bwMode="auto">
          <a:xfrm>
            <a:off x="185038" y="297390"/>
            <a:ext cx="914400" cy="6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PT. SUNGCHANG INDAH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PT. </a:t>
            </a:r>
            <a:r>
              <a:rPr lang="en-US" dirty="0" err="1"/>
              <a:t>Sungchang</a:t>
            </a:r>
            <a:r>
              <a:rPr lang="en-US" dirty="0"/>
              <a:t> Indah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dib</a:t>
            </a:r>
            <a:r>
              <a:rPr lang="id-ID" dirty="0"/>
              <a:t>i</a:t>
            </a:r>
            <a:r>
              <a:rPr lang="en-US" dirty="0"/>
              <a:t>dang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karton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</a:t>
            </a:r>
            <a:r>
              <a:rPr lang="en-US" dirty="0" err="1"/>
              <a:t>Yuli</a:t>
            </a:r>
            <a:r>
              <a:rPr lang="en-US" dirty="0"/>
              <a:t> </a:t>
            </a:r>
            <a:r>
              <a:rPr lang="en-US" dirty="0" err="1"/>
              <a:t>Damayanti</a:t>
            </a:r>
            <a:r>
              <a:rPr lang="en-US" dirty="0"/>
              <a:t> SH </a:t>
            </a:r>
            <a:r>
              <a:rPr lang="en-US" dirty="0" err="1"/>
              <a:t>nomor</a:t>
            </a:r>
            <a:r>
              <a:rPr lang="en-US" dirty="0"/>
              <a:t> 02 </a:t>
            </a:r>
            <a:r>
              <a:rPr lang="en-US" dirty="0" err="1"/>
              <a:t>tanggal</a:t>
            </a:r>
            <a:r>
              <a:rPr lang="en-US" dirty="0"/>
              <a:t> 28 </a:t>
            </a:r>
            <a:r>
              <a:rPr lang="en-US" dirty="0" err="1"/>
              <a:t>Desember</a:t>
            </a:r>
            <a:r>
              <a:rPr lang="en-US" dirty="0"/>
              <a:t> 2008.</a:t>
            </a:r>
          </a:p>
          <a:p>
            <a:pPr algn="just"/>
            <a:r>
              <a:rPr lang="en-US" dirty="0"/>
              <a:t>S</a:t>
            </a:r>
            <a:r>
              <a:rPr lang="id-ID" dirty="0"/>
              <a:t>emua </a:t>
            </a:r>
            <a:r>
              <a:rPr lang="en-US" dirty="0"/>
              <a:t>proses </a:t>
            </a:r>
            <a:r>
              <a:rPr lang="en-US" dirty="0" err="1"/>
              <a:t>perizinan</a:t>
            </a:r>
            <a:r>
              <a:rPr lang="en-US" dirty="0"/>
              <a:t> PT.</a:t>
            </a:r>
            <a:r>
              <a:rPr lang="id-ID" dirty="0"/>
              <a:t> Sungchang Indah </a:t>
            </a:r>
            <a:r>
              <a:rPr lang="en-US" dirty="0" err="1"/>
              <a:t>telah</a:t>
            </a:r>
            <a:r>
              <a:rPr lang="en-US" dirty="0"/>
              <a:t> di</a:t>
            </a:r>
            <a:r>
              <a:rPr lang="id-ID" dirty="0"/>
              <a:t>selesaikan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 smtClean="0"/>
              <a:t>Buana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1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PT. FIRDAUS JAYA INDONESIA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PT. </a:t>
            </a:r>
            <a:r>
              <a:rPr lang="en-US" dirty="0" err="1"/>
              <a:t>Firdaus</a:t>
            </a:r>
            <a:r>
              <a:rPr lang="en-US" dirty="0"/>
              <a:t> Jaya Indonesia </a:t>
            </a:r>
            <a:r>
              <a:rPr lang="en-US" dirty="0" err="1"/>
              <a:t>merup</a:t>
            </a:r>
            <a:r>
              <a:rPr lang="id-ID" dirty="0"/>
              <a:t>a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accessories engineering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kancing</a:t>
            </a:r>
            <a:r>
              <a:rPr lang="en-US" dirty="0"/>
              <a:t> (</a:t>
            </a:r>
            <a:r>
              <a:rPr lang="en-US" dirty="0" err="1"/>
              <a:t>kunci</a:t>
            </a:r>
            <a:r>
              <a:rPr lang="en-US" dirty="0"/>
              <a:t>/</a:t>
            </a:r>
            <a:r>
              <a:rPr lang="en-US" dirty="0" err="1"/>
              <a:t>pengaman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).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Juanita </a:t>
            </a:r>
            <a:r>
              <a:rPr lang="en-US" dirty="0" err="1"/>
              <a:t>Lestia</a:t>
            </a:r>
            <a:r>
              <a:rPr lang="en-US" dirty="0"/>
              <a:t> </a:t>
            </a:r>
            <a:r>
              <a:rPr lang="en-US" dirty="0" err="1"/>
              <a:t>Rini</a:t>
            </a:r>
            <a:r>
              <a:rPr lang="en-US" dirty="0"/>
              <a:t>, SH., </a:t>
            </a:r>
            <a:r>
              <a:rPr lang="en-US" dirty="0" err="1"/>
              <a:t>M.Kn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05 </a:t>
            </a:r>
            <a:r>
              <a:rPr lang="en-US" dirty="0" err="1"/>
              <a:t>tanggal</a:t>
            </a:r>
            <a:r>
              <a:rPr lang="en-US" dirty="0"/>
              <a:t> 2 September 2016.</a:t>
            </a:r>
          </a:p>
          <a:p>
            <a:pPr algn="just"/>
            <a:r>
              <a:rPr lang="en-US" dirty="0"/>
              <a:t>S</a:t>
            </a:r>
            <a:r>
              <a:rPr lang="id-ID" dirty="0"/>
              <a:t>emua </a:t>
            </a:r>
            <a:r>
              <a:rPr lang="en-US" dirty="0"/>
              <a:t>proses </a:t>
            </a:r>
            <a:r>
              <a:rPr lang="en-US" dirty="0" err="1"/>
              <a:t>perizinan</a:t>
            </a:r>
            <a:r>
              <a:rPr lang="en-US" dirty="0"/>
              <a:t> PT. </a:t>
            </a:r>
            <a:r>
              <a:rPr lang="en-US" dirty="0" err="1"/>
              <a:t>Firdaus</a:t>
            </a:r>
            <a:r>
              <a:rPr lang="en-US" dirty="0"/>
              <a:t> Jaya Indonesia</a:t>
            </a:r>
            <a:r>
              <a:rPr lang="id-ID" dirty="0"/>
              <a:t> </a:t>
            </a:r>
            <a:r>
              <a:rPr lang="en-US" dirty="0" err="1"/>
              <a:t>telah</a:t>
            </a:r>
            <a:r>
              <a:rPr lang="en-US" dirty="0"/>
              <a:t> di</a:t>
            </a:r>
            <a:r>
              <a:rPr lang="id-ID" dirty="0"/>
              <a:t>selesaikan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 smtClean="0"/>
              <a:t>Buana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4" name="Picture 2" descr="C:\Users\ASUS\Downloads\WhatsApp Image 2021-01-22 at 11.42.49 AM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16216" r="303" b="52966"/>
          <a:stretch/>
        </p:blipFill>
        <p:spPr bwMode="auto">
          <a:xfrm>
            <a:off x="755568" y="263978"/>
            <a:ext cx="796639" cy="6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PROFILE PERUSAHAAN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ko-KR" sz="1800" b="1" dirty="0">
                <a:latin typeface="Times New Roman" pitchFamily="18" charset="0"/>
                <a:cs typeface="Times New Roman" pitchFamily="18" charset="0"/>
              </a:rPr>
              <a:t>PT. MAHAKARYA </a:t>
            </a:r>
            <a:r>
              <a:rPr lang="en-US" altLang="ko-KR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ASTRA</a:t>
            </a:r>
            <a:r>
              <a:rPr lang="en-US" altLang="ko-KR" sz="1800" b="1" dirty="0">
                <a:latin typeface="Times New Roman" pitchFamily="18" charset="0"/>
                <a:cs typeface="Times New Roman" pitchFamily="18" charset="0"/>
              </a:rPr>
              <a:t> BUANA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Perusahaan pengelola Kawasan Industri yang berdiri pada tanggal 12 Maret 2020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. Perusahaan 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altLang="ko-K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didirikan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Akta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Pendirian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Notaris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H. ZAFFRULLAH HIDAYAT, SH.,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M.Kn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altLang="ko-KR" sz="1800" b="1" dirty="0" err="1">
                <a:latin typeface="Times New Roman" pitchFamily="18" charset="0"/>
                <a:cs typeface="Times New Roman" pitchFamily="18" charset="0"/>
              </a:rPr>
              <a:t>Oktober</a:t>
            </a:r>
            <a:r>
              <a:rPr lang="en-US" altLang="ko-KR" sz="1800" b="1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pengesahan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Mentri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AHU-0055521.AH.01.01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tertanggal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Oktober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2019.</a:t>
            </a:r>
          </a:p>
          <a:p>
            <a:pPr algn="just"/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Dikelola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bidangnya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didukung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tenaga-tenaga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mapan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layanan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konsultasi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pendampingan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mengurus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izin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legalitas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persiapan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ko-KR" sz="1800" dirty="0" err="1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	PT. ANEW PLASTIC JAYA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PT.</a:t>
            </a:r>
            <a:r>
              <a:rPr lang="id-ID" dirty="0"/>
              <a:t> </a:t>
            </a:r>
            <a:r>
              <a:rPr lang="en-US" dirty="0"/>
              <a:t>Anew Plastic Jaya </a:t>
            </a:r>
            <a:r>
              <a:rPr lang="en-US" dirty="0" err="1"/>
              <a:t>merup</a:t>
            </a:r>
            <a:r>
              <a:rPr lang="id-ID" dirty="0"/>
              <a:t>a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aksesoris</a:t>
            </a:r>
            <a:r>
              <a:rPr lang="en-US" dirty="0"/>
              <a:t>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bijih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</a:t>
            </a:r>
            <a:r>
              <a:rPr lang="en-US" dirty="0" err="1"/>
              <a:t>Netty</a:t>
            </a:r>
            <a:r>
              <a:rPr lang="en-US" dirty="0"/>
              <a:t> Maria </a:t>
            </a:r>
            <a:r>
              <a:rPr lang="en-US" dirty="0" err="1"/>
              <a:t>Machdar</a:t>
            </a:r>
            <a:r>
              <a:rPr lang="en-US" dirty="0"/>
              <a:t>, SH </a:t>
            </a:r>
            <a:r>
              <a:rPr lang="en-US" dirty="0" err="1"/>
              <a:t>nomor</a:t>
            </a:r>
            <a:r>
              <a:rPr lang="en-US" dirty="0"/>
              <a:t> 65 </a:t>
            </a:r>
            <a:r>
              <a:rPr lang="en-US" dirty="0" err="1"/>
              <a:t>tanggal</a:t>
            </a:r>
            <a:r>
              <a:rPr lang="en-US" dirty="0"/>
              <a:t> 10 </a:t>
            </a:r>
            <a:r>
              <a:rPr lang="en-US" dirty="0" err="1"/>
              <a:t>Januari</a:t>
            </a:r>
            <a:r>
              <a:rPr lang="en-US" dirty="0"/>
              <a:t> 2013</a:t>
            </a:r>
            <a:r>
              <a:rPr lang="id-ID" dirty="0"/>
              <a:t>.</a:t>
            </a:r>
            <a:endParaRPr lang="en-US" dirty="0"/>
          </a:p>
          <a:p>
            <a:pPr algn="just"/>
            <a:r>
              <a:rPr lang="id-ID" dirty="0"/>
              <a:t>Semua </a:t>
            </a:r>
            <a:r>
              <a:rPr lang="en-US" dirty="0"/>
              <a:t>proses </a:t>
            </a:r>
            <a:r>
              <a:rPr lang="en-US" dirty="0" err="1"/>
              <a:t>perizinan</a:t>
            </a:r>
            <a:r>
              <a:rPr lang="en-US" dirty="0"/>
              <a:t> PT. Anew </a:t>
            </a:r>
            <a:r>
              <a:rPr lang="en-US" dirty="0" err="1"/>
              <a:t>Plastik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</a:t>
            </a:r>
            <a:r>
              <a:rPr lang="id-ID" dirty="0"/>
              <a:t>selesaikan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/>
              <a:t>Buana</a:t>
            </a:r>
            <a:r>
              <a:rPr lang="id-ID" dirty="0" smtClean="0"/>
              <a:t>.</a:t>
            </a:r>
            <a:endParaRPr lang="en-US" dirty="0"/>
          </a:p>
        </p:txBody>
      </p:sp>
      <p:pic>
        <p:nvPicPr>
          <p:cNvPr id="4" name="Picture 2" descr="C:\Users\ASUS\Downloads\WhatsApp Image 2021-01-22 at 11.42.49 AM (3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3853" r="2982" b="48329"/>
          <a:stretch/>
        </p:blipFill>
        <p:spPr bwMode="auto">
          <a:xfrm>
            <a:off x="391886" y="263980"/>
            <a:ext cx="949034" cy="7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PT. GRANTEC JAYA INDONESIA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PT. </a:t>
            </a:r>
            <a:r>
              <a:rPr lang="en-GB" dirty="0" err="1" smtClean="0"/>
              <a:t>Grantec</a:t>
            </a:r>
            <a:r>
              <a:rPr lang="en-GB" dirty="0" smtClean="0"/>
              <a:t> Jaya Indonesia </a:t>
            </a:r>
            <a:r>
              <a:rPr lang="en-GB" dirty="0" err="1" smtClean="0"/>
              <a:t>merupakan</a:t>
            </a:r>
            <a:r>
              <a:rPr lang="en-GB" dirty="0" smtClean="0"/>
              <a:t> </a:t>
            </a:r>
            <a:r>
              <a:rPr lang="en-GB" dirty="0" err="1" smtClean="0"/>
              <a:t>perusahaan</a:t>
            </a:r>
            <a:r>
              <a:rPr lang="en-GB" dirty="0" smtClean="0"/>
              <a:t> yang </a:t>
            </a:r>
            <a:r>
              <a:rPr lang="en-GB" dirty="0" err="1" smtClean="0"/>
              <a:t>bergerak</a:t>
            </a:r>
            <a:r>
              <a:rPr lang="en-GB" dirty="0" smtClean="0"/>
              <a:t> </a:t>
            </a:r>
            <a:r>
              <a:rPr lang="en-GB" dirty="0" err="1" smtClean="0"/>
              <a:t>dibidang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ndustri</a:t>
            </a:r>
            <a:r>
              <a:rPr lang="en-GB" dirty="0" smtClean="0"/>
              <a:t> </a:t>
            </a:r>
            <a:r>
              <a:rPr lang="en-GB" dirty="0" err="1"/>
              <a:t>b</a:t>
            </a:r>
            <a:r>
              <a:rPr lang="en-GB" dirty="0" err="1" smtClean="0"/>
              <a:t>arang</a:t>
            </a:r>
            <a:r>
              <a:rPr lang="en-GB" dirty="0" smtClean="0"/>
              <a:t> 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Karet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kerperluan</a:t>
            </a:r>
            <a:r>
              <a:rPr lang="en-GB" dirty="0" smtClean="0"/>
              <a:t> </a:t>
            </a:r>
            <a:r>
              <a:rPr lang="en-GB" dirty="0" err="1" smtClean="0"/>
              <a:t>rumah</a:t>
            </a:r>
            <a:r>
              <a:rPr lang="en-GB" dirty="0" smtClean="0"/>
              <a:t> </a:t>
            </a:r>
            <a:r>
              <a:rPr lang="en-GB" dirty="0" err="1" smtClean="0"/>
              <a:t>tangga</a:t>
            </a:r>
            <a:r>
              <a:rPr lang="en-GB" dirty="0" smtClean="0"/>
              <a:t>, </a:t>
            </a:r>
            <a:r>
              <a:rPr lang="en-GB" dirty="0" err="1"/>
              <a:t>i</a:t>
            </a:r>
            <a:r>
              <a:rPr lang="en-GB" dirty="0" err="1" smtClean="0"/>
              <a:t>ndustri</a:t>
            </a:r>
            <a:r>
              <a:rPr lang="en-GB" dirty="0" smtClean="0"/>
              <a:t> </a:t>
            </a:r>
            <a:r>
              <a:rPr lang="en-GB" dirty="0" err="1"/>
              <a:t>f</a:t>
            </a:r>
            <a:r>
              <a:rPr lang="en-GB" dirty="0" err="1" smtClean="0"/>
              <a:t>urnitur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Kayu</a:t>
            </a:r>
            <a:r>
              <a:rPr lang="en-GB" dirty="0" smtClean="0"/>
              <a:t>, </a:t>
            </a:r>
            <a:r>
              <a:rPr lang="en-GB" dirty="0" err="1"/>
              <a:t>i</a:t>
            </a:r>
            <a:r>
              <a:rPr lang="en-GB" dirty="0" err="1" smtClean="0"/>
              <a:t>ndustri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Logam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industri</a:t>
            </a:r>
            <a:r>
              <a:rPr lang="en-GB" dirty="0" smtClean="0"/>
              <a:t> </a:t>
            </a:r>
            <a:r>
              <a:rPr lang="en-GB" dirty="0" err="1" smtClean="0"/>
              <a:t>furnitur</a:t>
            </a:r>
            <a:r>
              <a:rPr lang="en-GB" dirty="0" smtClean="0"/>
              <a:t> </a:t>
            </a:r>
            <a:r>
              <a:rPr lang="en-GB" dirty="0" err="1" smtClean="0"/>
              <a:t>lainnya</a:t>
            </a:r>
            <a:r>
              <a:rPr lang="en-GB" dirty="0" smtClean="0"/>
              <a:t>.</a:t>
            </a:r>
          </a:p>
          <a:p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 smtClean="0"/>
              <a:t>Notaris</a:t>
            </a:r>
            <a:r>
              <a:rPr lang="en-US" dirty="0" smtClean="0"/>
              <a:t> </a:t>
            </a:r>
            <a:r>
              <a:rPr lang="en-US" dirty="0" err="1" smtClean="0"/>
              <a:t>Deni</a:t>
            </a:r>
            <a:r>
              <a:rPr lang="en-US" dirty="0" smtClean="0"/>
              <a:t> </a:t>
            </a:r>
            <a:r>
              <a:rPr lang="en-US" dirty="0" err="1" smtClean="0"/>
              <a:t>Nugraha</a:t>
            </a:r>
            <a:r>
              <a:rPr lang="en-US" dirty="0" smtClean="0"/>
              <a:t>, SE. SH. M.KN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16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PT. ARKA FOOTWEAR INDONESIA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PT. </a:t>
            </a:r>
            <a:r>
              <a:rPr lang="en-US" dirty="0" err="1"/>
              <a:t>Arka</a:t>
            </a:r>
            <a:r>
              <a:rPr lang="en-US" dirty="0"/>
              <a:t> Footwear Indonesia </a:t>
            </a:r>
            <a:r>
              <a:rPr lang="en-US" dirty="0" err="1"/>
              <a:t>merup</a:t>
            </a:r>
            <a:r>
              <a:rPr lang="id-ID" dirty="0"/>
              <a:t>a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indutri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spring.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</a:t>
            </a:r>
            <a:r>
              <a:rPr lang="en-US" dirty="0" err="1"/>
              <a:t>Risdiyani</a:t>
            </a:r>
            <a:r>
              <a:rPr lang="en-US" dirty="0"/>
              <a:t> Yandi, SH </a:t>
            </a:r>
            <a:r>
              <a:rPr lang="en-US" dirty="0" err="1"/>
              <a:t>nomor</a:t>
            </a:r>
            <a:r>
              <a:rPr lang="en-US" dirty="0"/>
              <a:t> 97 </a:t>
            </a:r>
            <a:r>
              <a:rPr lang="en-US" dirty="0" err="1"/>
              <a:t>tanggal</a:t>
            </a:r>
            <a:r>
              <a:rPr lang="en-US" dirty="0"/>
              <a:t> 26 </a:t>
            </a:r>
            <a:r>
              <a:rPr lang="en-US" dirty="0" err="1"/>
              <a:t>Agustus</a:t>
            </a:r>
            <a:r>
              <a:rPr lang="en-US" dirty="0"/>
              <a:t> 2019.</a:t>
            </a:r>
          </a:p>
          <a:p>
            <a:pPr algn="just"/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proses </a:t>
            </a:r>
            <a:r>
              <a:rPr lang="en-US" dirty="0" err="1"/>
              <a:t>perizinan</a:t>
            </a:r>
            <a:r>
              <a:rPr lang="en-US" dirty="0"/>
              <a:t> PT. </a:t>
            </a:r>
            <a:r>
              <a:rPr lang="en-US" dirty="0" err="1"/>
              <a:t>Arka</a:t>
            </a:r>
            <a:r>
              <a:rPr lang="en-US" dirty="0"/>
              <a:t> Footwear Indonesia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/>
              <a:t>Buana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UKL-UPL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ASUS\Downloads\WhatsApp Image 2021-01-22 at 11.42.49 A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3125" r="19855" b="47571"/>
          <a:stretch/>
        </p:blipFill>
        <p:spPr bwMode="auto">
          <a:xfrm>
            <a:off x="413655" y="346517"/>
            <a:ext cx="990600" cy="6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PT. KORYO INDONESIA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PT. </a:t>
            </a:r>
            <a:r>
              <a:rPr lang="en-US" dirty="0" err="1"/>
              <a:t>Koryo</a:t>
            </a:r>
            <a:r>
              <a:rPr lang="en-US" dirty="0"/>
              <a:t> Indonesia Jaya </a:t>
            </a:r>
            <a:r>
              <a:rPr lang="en-US" dirty="0" err="1"/>
              <a:t>merup</a:t>
            </a:r>
            <a:r>
              <a:rPr lang="id-ID" dirty="0"/>
              <a:t>a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H. M. </a:t>
            </a:r>
            <a:r>
              <a:rPr lang="en-US" dirty="0" err="1"/>
              <a:t>Gazali</a:t>
            </a:r>
            <a:r>
              <a:rPr lang="en-US" dirty="0"/>
              <a:t>, SH </a:t>
            </a:r>
            <a:r>
              <a:rPr lang="en-US" dirty="0" err="1"/>
              <a:t>nomor</a:t>
            </a:r>
            <a:r>
              <a:rPr lang="en-US" dirty="0"/>
              <a:t> 246 </a:t>
            </a:r>
            <a:r>
              <a:rPr lang="en-US" dirty="0" err="1"/>
              <a:t>tanggal</a:t>
            </a:r>
            <a:r>
              <a:rPr lang="en-US" dirty="0"/>
              <a:t> 10 September 1997.</a:t>
            </a:r>
          </a:p>
          <a:p>
            <a:pPr algn="just"/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proses </a:t>
            </a:r>
            <a:r>
              <a:rPr lang="en-US" dirty="0" err="1"/>
              <a:t>perizinan</a:t>
            </a:r>
            <a:r>
              <a:rPr lang="en-US" dirty="0"/>
              <a:t> PT. </a:t>
            </a:r>
            <a:r>
              <a:rPr lang="en-US" dirty="0" err="1"/>
              <a:t>Koryo</a:t>
            </a:r>
            <a:r>
              <a:rPr lang="en-US" dirty="0"/>
              <a:t> Indonesia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/>
              <a:t>Buana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UKL-UPL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PT. KORYO TIMUR INDUSTRY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PT. </a:t>
            </a:r>
            <a:r>
              <a:rPr lang="en-US" dirty="0" err="1"/>
              <a:t>Koryo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Industry </a:t>
            </a:r>
            <a:r>
              <a:rPr lang="en-US" dirty="0" err="1"/>
              <a:t>merup</a:t>
            </a:r>
            <a:r>
              <a:rPr lang="id-ID" dirty="0"/>
              <a:t>a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alas kaki.</a:t>
            </a:r>
          </a:p>
          <a:p>
            <a:pPr algn="just"/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</a:t>
            </a:r>
            <a:r>
              <a:rPr lang="en-US" dirty="0" err="1"/>
              <a:t>Yasmine</a:t>
            </a:r>
            <a:r>
              <a:rPr lang="en-US" dirty="0"/>
              <a:t> </a:t>
            </a:r>
            <a:r>
              <a:rPr lang="en-US" dirty="0" err="1"/>
              <a:t>Achmad</a:t>
            </a:r>
            <a:r>
              <a:rPr lang="en-US" dirty="0"/>
              <a:t> </a:t>
            </a:r>
            <a:r>
              <a:rPr lang="en-US" dirty="0" err="1"/>
              <a:t>Djawa</a:t>
            </a:r>
            <a:r>
              <a:rPr lang="en-US" dirty="0"/>
              <a:t>, SH </a:t>
            </a:r>
            <a:r>
              <a:rPr lang="en-US" dirty="0" err="1"/>
              <a:t>nomor</a:t>
            </a:r>
            <a:r>
              <a:rPr lang="en-US" dirty="0"/>
              <a:t> 02 </a:t>
            </a:r>
            <a:r>
              <a:rPr lang="en-US" dirty="0" err="1"/>
              <a:t>tanggal</a:t>
            </a:r>
            <a:r>
              <a:rPr lang="en-US" dirty="0"/>
              <a:t> 29 </a:t>
            </a:r>
            <a:r>
              <a:rPr lang="en-US" dirty="0" err="1"/>
              <a:t>Januari</a:t>
            </a:r>
            <a:r>
              <a:rPr lang="en-US" dirty="0"/>
              <a:t> 2019.</a:t>
            </a:r>
          </a:p>
          <a:p>
            <a:pPr algn="just"/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proses </a:t>
            </a:r>
            <a:r>
              <a:rPr lang="en-US" dirty="0" err="1"/>
              <a:t>perizinan</a:t>
            </a:r>
            <a:r>
              <a:rPr lang="en-US" dirty="0"/>
              <a:t> PT. </a:t>
            </a:r>
            <a:r>
              <a:rPr lang="en-US" dirty="0" err="1"/>
              <a:t>Koryo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Industry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/>
              <a:t>Buana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UKL-UPL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ASUS\Downloads\WhatsApp Image 2021-01-22 at 11.42.49 AM (2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2489" b="58672"/>
          <a:stretch/>
        </p:blipFill>
        <p:spPr bwMode="auto">
          <a:xfrm>
            <a:off x="481697" y="321868"/>
            <a:ext cx="1292675" cy="5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HENDRY BEE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Hendry Bee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perseorangan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proses </a:t>
            </a:r>
            <a:r>
              <a:rPr lang="en-US" dirty="0" err="1"/>
              <a:t>perizinan</a:t>
            </a:r>
            <a:r>
              <a:rPr lang="en-US" dirty="0"/>
              <a:t> Hendry Bee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PT. </a:t>
            </a:r>
            <a:r>
              <a:rPr lang="en-US" dirty="0" err="1"/>
              <a:t>Mahakarya</a:t>
            </a:r>
            <a:r>
              <a:rPr lang="en-US" dirty="0"/>
              <a:t> Astra </a:t>
            </a:r>
            <a:r>
              <a:rPr lang="en-US" dirty="0" err="1"/>
              <a:t>Buana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UKL-UPL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5342" y="209189"/>
            <a:ext cx="6261737" cy="725349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RENCANA PEMBANGUNAN KAWASAN INDUSTRI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8735" y="1053216"/>
            <a:ext cx="6282815" cy="361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PT. </a:t>
            </a:r>
            <a:r>
              <a:rPr lang="en-US" sz="2000" b="1" dirty="0" err="1" smtClean="0"/>
              <a:t>Mahakarya</a:t>
            </a:r>
            <a:r>
              <a:rPr lang="en-US" sz="2000" b="1" dirty="0" smtClean="0"/>
              <a:t> Astra </a:t>
            </a:r>
            <a:r>
              <a:rPr lang="en-US" sz="2000" b="1" dirty="0" err="1" smtClean="0"/>
              <a:t>Buana</a:t>
            </a:r>
            <a:r>
              <a:rPr lang="id-ID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kawasan</a:t>
            </a:r>
            <a:r>
              <a:rPr lang="id-ID" sz="2000" dirty="0" smtClean="0"/>
              <a:t> industri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/>
              <a:t>melalukan</a:t>
            </a:r>
            <a:r>
              <a:rPr lang="en-US" sz="2000" dirty="0"/>
              <a:t> </a:t>
            </a:r>
            <a:r>
              <a:rPr lang="en-US" sz="2000" dirty="0" err="1"/>
              <a:t>pembebasan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seluas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 yang </a:t>
            </a:r>
            <a:r>
              <a:rPr lang="en-US" sz="2000" dirty="0" err="1"/>
              <a:t>dimohon</a:t>
            </a:r>
            <a:r>
              <a:rPr lang="id-ID" sz="2000" dirty="0"/>
              <a:t> yaitu 132 Ha</a:t>
            </a:r>
            <a:r>
              <a:rPr lang="en-US" sz="2000" dirty="0" smtClean="0"/>
              <a:t>.</a:t>
            </a:r>
            <a:r>
              <a:rPr lang="id-ID" sz="2000" dirty="0" smtClean="0"/>
              <a:t> Beserta pembangunan infrastruktur. 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existing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b="1" dirty="0"/>
              <a:t>20 </a:t>
            </a:r>
            <a:r>
              <a:rPr lang="en-US" sz="2000" b="1" dirty="0" smtClean="0"/>
              <a:t>Ha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/>
              <a:t>total </a:t>
            </a:r>
            <a:r>
              <a:rPr lang="en-US" sz="2000" b="1" dirty="0"/>
              <a:t>132 Ha</a:t>
            </a:r>
            <a:r>
              <a:rPr lang="id-ID" sz="2000" b="1" dirty="0"/>
              <a:t>, </a:t>
            </a:r>
            <a:r>
              <a:rPr lang="id-ID" sz="2000" dirty="0"/>
              <a:t>maka d</a:t>
            </a:r>
            <a:r>
              <a:rPr lang="en-US" sz="2000" dirty="0" err="1"/>
              <a:t>engan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/>
              <a:t>ber</a:t>
            </a:r>
            <a:r>
              <a:rPr lang="en-US" sz="2000" dirty="0"/>
              <a:t>-</a:t>
            </a:r>
            <a:r>
              <a:rPr lang="en-US" sz="2000" b="1" dirty="0"/>
              <a:t>INVESTASI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pembebasan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 </a:t>
            </a:r>
            <a:r>
              <a:rPr lang="en-US" sz="2000" b="1" u="sng" dirty="0"/>
              <a:t>112 Ha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Kawasan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b="1" dirty="0"/>
              <a:t>TENJO INDUSTRIAL </a:t>
            </a:r>
            <a:r>
              <a:rPr lang="en-US" sz="2000" b="1" dirty="0" smtClean="0"/>
              <a:t>PARK.</a:t>
            </a:r>
            <a:endParaRPr lang="id-ID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3" y="2"/>
            <a:ext cx="1832244" cy="11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228" y="220072"/>
            <a:ext cx="6261737" cy="725349"/>
          </a:xfrm>
        </p:spPr>
        <p:txBody>
          <a:bodyPr>
            <a:noAutofit/>
          </a:bodyPr>
          <a:lstStyle/>
          <a:p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en-US" sz="2800" b="1" dirty="0" err="1"/>
              <a:t>Skema</a:t>
            </a:r>
            <a:r>
              <a:rPr lang="en-US" sz="2800" b="1" dirty="0"/>
              <a:t> </a:t>
            </a:r>
            <a:r>
              <a:rPr lang="en-US" sz="2800" b="1" dirty="0" err="1"/>
              <a:t>Pengelolaan</a:t>
            </a:r>
            <a:r>
              <a:rPr lang="en-US" sz="2800" b="1" dirty="0"/>
              <a:t>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Ter-Integrasi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Meliputi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Aspek</a:t>
            </a:r>
            <a:r>
              <a:rPr lang="en-US" sz="2800" b="1" dirty="0" smtClean="0"/>
              <a:t> 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Ketenagakerjaan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Perparkiran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Transportasi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Ekspor-Impor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Supply </a:t>
            </a:r>
            <a:r>
              <a:rPr lang="en-US" sz="3800" dirty="0" err="1" smtClean="0"/>
              <a:t>Bahan</a:t>
            </a:r>
            <a:r>
              <a:rPr lang="en-US" sz="3800" dirty="0" smtClean="0"/>
              <a:t> Baku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Pengawasan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Pengamanan</a:t>
            </a:r>
            <a:r>
              <a:rPr lang="en-US" sz="3800" dirty="0" smtClean="0"/>
              <a:t> </a:t>
            </a:r>
            <a:r>
              <a:rPr lang="en-US" sz="3800" dirty="0" err="1" smtClean="0"/>
              <a:t>Terpadu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Pengelolaan</a:t>
            </a:r>
            <a:r>
              <a:rPr lang="en-US" sz="3800" dirty="0" smtClean="0"/>
              <a:t> </a:t>
            </a:r>
            <a:r>
              <a:rPr lang="en-US" sz="3800" dirty="0" err="1" smtClean="0"/>
              <a:t>Sistem</a:t>
            </a:r>
            <a:r>
              <a:rPr lang="id-ID" sz="3800" dirty="0" smtClean="0"/>
              <a:t> Teknology</a:t>
            </a:r>
            <a:r>
              <a:rPr lang="en-US" sz="3800" dirty="0" smtClean="0"/>
              <a:t> </a:t>
            </a:r>
            <a:r>
              <a:rPr lang="en-US" sz="3800" dirty="0" err="1" smtClean="0"/>
              <a:t>Informasi</a:t>
            </a:r>
            <a:r>
              <a:rPr lang="en-US" sz="3800" dirty="0" smtClean="0"/>
              <a:t> </a:t>
            </a:r>
            <a:r>
              <a:rPr lang="en-US" sz="3800" dirty="0" smtClean="0"/>
              <a:t>/ </a:t>
            </a:r>
            <a:r>
              <a:rPr lang="en-US" sz="3800" dirty="0" err="1" smtClean="0"/>
              <a:t>Pelayanan</a:t>
            </a:r>
            <a:r>
              <a:rPr lang="en-US" sz="3800" dirty="0" smtClean="0"/>
              <a:t> </a:t>
            </a:r>
            <a:r>
              <a:rPr lang="en-US" sz="3800" dirty="0" err="1" smtClean="0"/>
              <a:t>Terpadu</a:t>
            </a:r>
            <a:r>
              <a:rPr lang="id-ID" sz="3800" dirty="0" smtClean="0"/>
              <a:t> </a:t>
            </a:r>
            <a:r>
              <a:rPr lang="id-ID" sz="3800" dirty="0" smtClean="0"/>
              <a:t>Yang Terbaru </a:t>
            </a:r>
            <a:r>
              <a:rPr lang="id-ID" sz="3800" dirty="0" smtClean="0"/>
              <a:t>dan</a:t>
            </a:r>
            <a:r>
              <a:rPr lang="en-GB" sz="3800" dirty="0" smtClean="0"/>
              <a:t> </a:t>
            </a:r>
            <a:r>
              <a:rPr lang="id-ID" sz="3800" dirty="0" smtClean="0"/>
              <a:t>Terbarukan</a:t>
            </a:r>
            <a:r>
              <a:rPr lang="en-GB" sz="3800" dirty="0" smtClean="0"/>
              <a:t> (</a:t>
            </a:r>
            <a:r>
              <a:rPr lang="en-GB" sz="3800" dirty="0" err="1" smtClean="0"/>
              <a:t>Jaringan</a:t>
            </a:r>
            <a:r>
              <a:rPr lang="en-GB" sz="3800" dirty="0" smtClean="0"/>
              <a:t>)</a:t>
            </a:r>
            <a:endParaRPr lang="en-GB" sz="3800" dirty="0" smtClean="0"/>
          </a:p>
          <a:p>
            <a:pPr>
              <a:buFont typeface="Wingdings" pitchFamily="2" charset="2"/>
              <a:buChar char="§"/>
            </a:pPr>
            <a:endParaRPr lang="en-GB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Logistik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Catering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Pengelolaan</a:t>
            </a:r>
            <a:r>
              <a:rPr lang="en-US" sz="3800" dirty="0" smtClean="0"/>
              <a:t> </a:t>
            </a:r>
            <a:r>
              <a:rPr lang="en-US" sz="3800" dirty="0" err="1" smtClean="0"/>
              <a:t>Limbah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Pengelolaan</a:t>
            </a:r>
            <a:r>
              <a:rPr lang="en-US" sz="3800" dirty="0" smtClean="0"/>
              <a:t> </a:t>
            </a:r>
            <a:r>
              <a:rPr lang="en-US" sz="3800" dirty="0" err="1" smtClean="0"/>
              <a:t>Listrik</a:t>
            </a:r>
            <a:r>
              <a:rPr lang="en-US" sz="3800" dirty="0" smtClean="0"/>
              <a:t> &amp; Air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err="1" smtClean="0"/>
              <a:t>Pengurusan</a:t>
            </a:r>
            <a:r>
              <a:rPr lang="en-US" sz="3800" dirty="0" smtClean="0"/>
              <a:t> </a:t>
            </a:r>
            <a:r>
              <a:rPr lang="en-US" sz="3800" dirty="0" err="1" smtClean="0"/>
              <a:t>Pajak</a:t>
            </a:r>
            <a:r>
              <a:rPr lang="en-US" sz="3800" dirty="0" smtClean="0"/>
              <a:t> Tenant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Supply </a:t>
            </a:r>
            <a:r>
              <a:rPr lang="en-US" sz="3800" dirty="0" err="1" smtClean="0"/>
              <a:t>Bahan</a:t>
            </a:r>
            <a:r>
              <a:rPr lang="en-US" sz="3800" dirty="0" smtClean="0"/>
              <a:t> </a:t>
            </a:r>
            <a:r>
              <a:rPr lang="en-US" sz="3800" dirty="0" err="1" smtClean="0"/>
              <a:t>Bakar</a:t>
            </a:r>
            <a:endParaRPr lang="en-US" sz="3800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3" y="2"/>
            <a:ext cx="1832244" cy="11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86" y="3265359"/>
            <a:ext cx="7388941" cy="124624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TERIMA KASIH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4"/>
          <a:stretch/>
        </p:blipFill>
        <p:spPr>
          <a:xfrm>
            <a:off x="451053" y="4213742"/>
            <a:ext cx="1170918" cy="793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42" y="4095477"/>
            <a:ext cx="1647187" cy="10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Visi</a:t>
            </a:r>
            <a:r>
              <a:rPr lang="en-US" b="1" dirty="0"/>
              <a:t> - </a:t>
            </a:r>
            <a:r>
              <a:rPr lang="en-US" b="1" dirty="0" err="1"/>
              <a:t>Misi</a:t>
            </a:r>
            <a:r>
              <a:rPr lang="en-US" b="1" dirty="0"/>
              <a:t> Perusahaan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 I S I</a:t>
            </a:r>
          </a:p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aset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SDM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produktivitas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demi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mengisi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domestik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domestik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konsultasi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client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terbaik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 I S I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Mensejahterakan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ikhlas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bermanfaat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Berkomitmen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berkerja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berlandaskan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UUD 1945,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perusahaan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PT. MAHAKARYA ASTRA BUANA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4885"/>
          <a:stretch/>
        </p:blipFill>
        <p:spPr>
          <a:xfrm>
            <a:off x="1436914" y="1200150"/>
            <a:ext cx="2286000" cy="339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381000">
              <a:spcBef>
                <a:spcPts val="600"/>
              </a:spcBef>
              <a:buSzPts val="2400"/>
              <a:buNone/>
            </a:pP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Kontak</a:t>
            </a:r>
            <a:r>
              <a:rPr lang="en-US" b="1" dirty="0"/>
              <a:t>:</a:t>
            </a:r>
          </a:p>
          <a:p>
            <a:pPr marL="117475" indent="0">
              <a:buNone/>
            </a:pPr>
            <a:r>
              <a:rPr lang="en-US" dirty="0"/>
              <a:t>Jl. KSR. </a:t>
            </a:r>
            <a:r>
              <a:rPr lang="en-US" dirty="0" err="1"/>
              <a:t>Kusmayadi</a:t>
            </a:r>
            <a:r>
              <a:rPr lang="en-US" dirty="0"/>
              <a:t> Blok C No.14</a:t>
            </a:r>
            <a:br>
              <a:rPr lang="en-US" dirty="0"/>
            </a:br>
            <a:r>
              <a:rPr lang="en-US" dirty="0" err="1"/>
              <a:t>Kecamatan</a:t>
            </a:r>
            <a:r>
              <a:rPr lang="en-US" dirty="0"/>
              <a:t> Cibinong,</a:t>
            </a:r>
          </a:p>
          <a:p>
            <a:pPr marL="117475" indent="0">
              <a:buNone/>
            </a:pPr>
            <a:r>
              <a:rPr lang="en-US" dirty="0" err="1"/>
              <a:t>Kabupaten</a:t>
            </a:r>
            <a:r>
              <a:rPr lang="en-US" dirty="0"/>
              <a:t> Bogor 16914</a:t>
            </a:r>
          </a:p>
          <a:p>
            <a:pPr marL="117475" indent="0">
              <a:buNone/>
            </a:pPr>
            <a:r>
              <a:rPr lang="en-US" dirty="0"/>
              <a:t>Telephone:  (021)-83729356</a:t>
            </a:r>
            <a:endParaRPr lang="id-ID" dirty="0"/>
          </a:p>
          <a:p>
            <a:pPr marL="117475" indent="0">
              <a:buNone/>
            </a:pPr>
            <a:r>
              <a:rPr lang="id-ID" dirty="0"/>
              <a:t>Website : </a:t>
            </a:r>
            <a:r>
              <a:rPr lang="id-ID" dirty="0">
                <a:hlinkClick r:id="rId3"/>
              </a:rPr>
              <a:t>https://mab-tidar.co.id/webmail</a:t>
            </a:r>
            <a:endParaRPr lang="en-US" dirty="0"/>
          </a:p>
          <a:p>
            <a:pPr marL="117475" indent="0">
              <a:buNone/>
            </a:pPr>
            <a:r>
              <a:rPr lang="en-US" dirty="0"/>
              <a:t>Email:  </a:t>
            </a:r>
            <a:r>
              <a:rPr lang="en-US" dirty="0" smtClean="0"/>
              <a:t>office@mab-tidar.co.id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KERANGKA PERUSAHAAN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38941"/>
            <a:ext cx="2108200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Legalitas</a:t>
            </a:r>
            <a:r>
              <a:rPr lang="en-US" dirty="0" smtClean="0"/>
              <a:t> Perusahaan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61000" y="1068853"/>
            <a:ext cx="2667000" cy="887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Akta</a:t>
            </a:r>
            <a:r>
              <a:rPr lang="en-US" sz="1400" dirty="0" smtClean="0"/>
              <a:t> </a:t>
            </a:r>
            <a:r>
              <a:rPr lang="en-US" sz="1400" dirty="0" err="1" smtClean="0"/>
              <a:t>Pendirian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SK Perusahaan </a:t>
            </a:r>
          </a:p>
          <a:p>
            <a:r>
              <a:rPr lang="en-US" sz="1400" dirty="0" err="1" smtClean="0"/>
              <a:t>Akta</a:t>
            </a:r>
            <a:r>
              <a:rPr lang="en-US" sz="1400" dirty="0" smtClean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SK </a:t>
            </a:r>
            <a:r>
              <a:rPr lang="en-US" sz="1400" dirty="0" err="1" smtClean="0"/>
              <a:t>Perusahan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143000" y="2805126"/>
            <a:ext cx="2108200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Struktur</a:t>
            </a:r>
            <a:r>
              <a:rPr lang="en-US" dirty="0"/>
              <a:t> </a:t>
            </a:r>
            <a:r>
              <a:rPr lang="en-US" dirty="0" smtClean="0"/>
              <a:t>Perusahaan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461000" y="2171730"/>
            <a:ext cx="2692400" cy="47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/>
              <a:t>Surat</a:t>
            </a:r>
            <a:r>
              <a:rPr lang="en-US" sz="1400" dirty="0"/>
              <a:t> </a:t>
            </a:r>
            <a:r>
              <a:rPr lang="en-US" sz="1400" dirty="0" err="1"/>
              <a:t>Keterangan</a:t>
            </a:r>
            <a:r>
              <a:rPr lang="en-US" sz="1400" dirty="0"/>
              <a:t> </a:t>
            </a:r>
            <a:r>
              <a:rPr lang="en-US" sz="1400" dirty="0" err="1"/>
              <a:t>Terdaftar</a:t>
            </a:r>
            <a:endParaRPr lang="en-US" sz="1400" dirty="0"/>
          </a:p>
          <a:p>
            <a:r>
              <a:rPr lang="en-US" sz="1400" dirty="0"/>
              <a:t>(NPWP) 93.280.378.6-403.000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71886" y="2847642"/>
            <a:ext cx="2667000" cy="29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Izin</a:t>
            </a:r>
            <a:r>
              <a:rPr lang="en-US" sz="1400" dirty="0" smtClean="0"/>
              <a:t> </a:t>
            </a:r>
            <a:r>
              <a:rPr lang="en-US" sz="1400" dirty="0" err="1" smtClean="0"/>
              <a:t>Lokasi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461000" y="4316899"/>
            <a:ext cx="2667000" cy="451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Pertimbangan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Teknis</a:t>
            </a:r>
            <a:r>
              <a:rPr lang="en-US" sz="1400" dirty="0" smtClean="0"/>
              <a:t> </a:t>
            </a:r>
            <a:r>
              <a:rPr lang="en-US" sz="1400" dirty="0" err="1" smtClean="0"/>
              <a:t>Pertanahan</a:t>
            </a:r>
            <a:r>
              <a:rPr lang="en-US" sz="1400" dirty="0" smtClean="0"/>
              <a:t> (PERTEK)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448300" y="3366433"/>
            <a:ext cx="2692400" cy="715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/>
              <a:t>Nomor</a:t>
            </a:r>
            <a:r>
              <a:rPr lang="en-US" sz="1400" dirty="0"/>
              <a:t> </a:t>
            </a:r>
            <a:r>
              <a:rPr lang="en-US" sz="1400" dirty="0" err="1"/>
              <a:t>Induk</a:t>
            </a:r>
            <a:r>
              <a:rPr lang="en-US" sz="1400" dirty="0"/>
              <a:t> Perusahaan</a:t>
            </a:r>
          </a:p>
          <a:p>
            <a:r>
              <a:rPr lang="en-US" sz="1400" dirty="0"/>
              <a:t>(NIB) 9120012110528</a:t>
            </a:r>
          </a:p>
          <a:p>
            <a:r>
              <a:rPr lang="en-US" sz="1400" dirty="0"/>
              <a:t>(</a:t>
            </a:r>
            <a:r>
              <a:rPr lang="en-US" sz="1400" dirty="0" smtClean="0"/>
              <a:t>PKKPR)</a:t>
            </a:r>
            <a:endParaRPr lang="en-US" dirty="0"/>
          </a:p>
        </p:txBody>
      </p:sp>
      <p:cxnSp>
        <p:nvCxnSpPr>
          <p:cNvPr id="54" name="Straight Connector 53"/>
          <p:cNvCxnSpPr>
            <a:stCxn id="7" idx="3"/>
            <a:endCxn id="15" idx="1"/>
          </p:cNvCxnSpPr>
          <p:nvPr/>
        </p:nvCxnSpPr>
        <p:spPr>
          <a:xfrm flipV="1">
            <a:off x="3251200" y="1512620"/>
            <a:ext cx="2209800" cy="90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" idx="3"/>
            <a:endCxn id="26" idx="1"/>
          </p:cNvCxnSpPr>
          <p:nvPr/>
        </p:nvCxnSpPr>
        <p:spPr>
          <a:xfrm>
            <a:off x="3251200" y="1603273"/>
            <a:ext cx="2209800" cy="80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3"/>
            <a:endCxn id="30" idx="1"/>
          </p:cNvCxnSpPr>
          <p:nvPr/>
        </p:nvCxnSpPr>
        <p:spPr>
          <a:xfrm>
            <a:off x="3251200" y="1603273"/>
            <a:ext cx="2220686" cy="1390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hlinkClick r:id="rId2" action="ppaction://hlinksldjump"/>
          </p:cNvPr>
          <p:cNvCxnSpPr>
            <a:stCxn id="7" idx="3"/>
            <a:endCxn id="32" idx="1"/>
          </p:cNvCxnSpPr>
          <p:nvPr/>
        </p:nvCxnSpPr>
        <p:spPr>
          <a:xfrm>
            <a:off x="3251200" y="1603273"/>
            <a:ext cx="2197100" cy="2121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hlinkClick r:id="rId3" action="ppaction://hlinksldjump"/>
          </p:cNvPr>
          <p:cNvCxnSpPr>
            <a:stCxn id="7" idx="3"/>
            <a:endCxn id="31" idx="1"/>
          </p:cNvCxnSpPr>
          <p:nvPr/>
        </p:nvCxnSpPr>
        <p:spPr>
          <a:xfrm>
            <a:off x="3251200" y="1603273"/>
            <a:ext cx="2209800" cy="293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LEGALITAS PERUSAHAAN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1077686"/>
            <a:ext cx="3045192" cy="351653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56" y="1092674"/>
            <a:ext cx="3064287" cy="3512438"/>
          </a:xfrm>
        </p:spPr>
      </p:pic>
    </p:spTree>
    <p:extLst>
      <p:ext uri="{BB962C8B-B14F-4D97-AF65-F5344CB8AC3E}">
        <p14:creationId xmlns:p14="http://schemas.microsoft.com/office/powerpoint/2010/main" val="38525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SURAT KEPUTUSAN PERUSAHAAN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2" t="16888" r="35763"/>
          <a:stretch/>
        </p:blipFill>
        <p:spPr bwMode="auto">
          <a:xfrm>
            <a:off x="1338027" y="1200150"/>
            <a:ext cx="2711459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5" t="14995" r="36068"/>
          <a:stretch/>
        </p:blipFill>
        <p:spPr bwMode="auto">
          <a:xfrm>
            <a:off x="4792311" y="1206166"/>
            <a:ext cx="2631753" cy="341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AKTA PERUBAHAN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96" y="1200150"/>
            <a:ext cx="239809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193" y="1206166"/>
            <a:ext cx="2410821" cy="341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064" y="1200151"/>
            <a:ext cx="1262736" cy="487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865" y="1206162"/>
            <a:ext cx="2410821" cy="34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0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NPWP PERUSAHAAN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7" y="1275827"/>
            <a:ext cx="4517572" cy="3335238"/>
          </a:xfrm>
        </p:spPr>
      </p:pic>
    </p:spTree>
    <p:extLst>
      <p:ext uri="{BB962C8B-B14F-4D97-AF65-F5344CB8AC3E}">
        <p14:creationId xmlns:p14="http://schemas.microsoft.com/office/powerpoint/2010/main" val="12159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(16:9)</PresentationFormat>
  <Paragraphs>131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PT. MAHAKARYA ASTRA BUANA</vt:lpstr>
      <vt:lpstr>PROFILE PERUSAHAAN</vt:lpstr>
      <vt:lpstr>Visi - Misi Perusahaan</vt:lpstr>
      <vt:lpstr>PT. MAHAKARYA ASTRA BUANA</vt:lpstr>
      <vt:lpstr>KERANGKA PERUSAHAAN</vt:lpstr>
      <vt:lpstr>LEGALITAS PERUSAHAAN</vt:lpstr>
      <vt:lpstr>SURAT KEPUTUSAN PERUSAHAAN</vt:lpstr>
      <vt:lpstr>AKTA PERUBAHAN</vt:lpstr>
      <vt:lpstr>NPWP PERUSAHAAN</vt:lpstr>
      <vt:lpstr>IZIN LOKASI PERUSAHAAN</vt:lpstr>
      <vt:lpstr>NIB KAWASAN INDUSTRI</vt:lpstr>
      <vt:lpstr>PKKPR KAWASAN INDUSTRI</vt:lpstr>
      <vt:lpstr>PERTIMBANGAN TEKNIS PERTANAHAN</vt:lpstr>
      <vt:lpstr>STRUKTUR ORGANISASI</vt:lpstr>
      <vt:lpstr>PERUSAHAAN YANG TELAH BEKERJASAMA</vt:lpstr>
      <vt:lpstr>AKTA PERJANJIAN KERJASAMA</vt:lpstr>
      <vt:lpstr>    PT. ELECTRONIC TECHNOLOGY INDOPLAS</vt:lpstr>
      <vt:lpstr>PT. SUNGCHANG INDAH</vt:lpstr>
      <vt:lpstr>PT. FIRDAUS JAYA INDONESIA</vt:lpstr>
      <vt:lpstr> PT. ANEW PLASTIC JAYA</vt:lpstr>
      <vt:lpstr>PT. GRANTEC JAYA INDONESIA</vt:lpstr>
      <vt:lpstr>PT. ARKA FOOTWEAR INDONESIA</vt:lpstr>
      <vt:lpstr>PT. KORYO INDONESIA</vt:lpstr>
      <vt:lpstr>PT. KORYO TIMUR INDUSTRY</vt:lpstr>
      <vt:lpstr>HENDRY BEE</vt:lpstr>
      <vt:lpstr>RENCANA PEMBANGUNAN KAWASAN INDUSTRI</vt:lpstr>
      <vt:lpstr>Pengembangan Skema Pengelolaan Secara Ter-Integrasi Yang Meliputi Aspek 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2023-05-08T11:39:13Z</dcterms:modified>
</cp:coreProperties>
</file>